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4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8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1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10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61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9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2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0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3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38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F4E52-DE94-4D52-BCAF-9CEFABA1F22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AD9FE-E056-4C42-8094-FFCF0B445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3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file:///D:\Documents\ActivePresenter\Untitled\PowerPoint\video_id_10052.wmv" TargetMode="Externa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85799"/>
            <a:ext cx="9753600" cy="1371600"/>
          </a:xfrm>
        </p:spPr>
        <p:txBody>
          <a:bodyPr anchor="t">
            <a:normAutofit/>
          </a:bodyPr>
          <a:lstStyle/>
          <a:p>
            <a:r>
              <a:rPr lang="en-US" sz="4800" b="1" dirty="0" err="1"/>
              <a:t>oe</a:t>
            </a:r>
            <a:r>
              <a:rPr lang="en-US" sz="4800" b="1" dirty="0"/>
              <a:t>-job-scheduler</a:t>
            </a:r>
            <a:r>
              <a:rPr lang="en-US" sz="4800" dirty="0"/>
              <a:t> setup instructions</a:t>
            </a:r>
            <a:endParaRPr lang="en-US" sz="4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19198"/>
              </p:ext>
            </p:extLst>
          </p:nvPr>
        </p:nvGraphicFramePr>
        <p:xfrm>
          <a:off x="1219200" y="2743200"/>
          <a:ext cx="97536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23528766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408753601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algn="l"/>
                      <a:r>
                        <a:rPr lang="en-US" sz="3072" b="0" i="0" smtClean="0"/>
                        <a:t>Project Name:</a:t>
                      </a:r>
                      <a:endParaRPr lang="en-US" sz="3072" b="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72" b="0" i="0" dirty="0" err="1" smtClean="0"/>
                        <a:t>oe</a:t>
                      </a:r>
                      <a:r>
                        <a:rPr lang="en-US" sz="3072" b="0" i="0" dirty="0" smtClean="0"/>
                        <a:t>-job-scheduler</a:t>
                      </a:r>
                      <a:endParaRPr lang="en-US" sz="3072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31522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l"/>
                      <a:r>
                        <a:rPr lang="en-US" sz="3072" b="0" i="0" smtClean="0"/>
                        <a:t>Description:</a:t>
                      </a:r>
                      <a:endParaRPr lang="en-US" sz="3072" b="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72" b="1" i="0" dirty="0" err="1" smtClean="0"/>
                        <a:t>oe</a:t>
                      </a:r>
                      <a:r>
                        <a:rPr lang="en-US" sz="3072" b="1" i="0" dirty="0" smtClean="0"/>
                        <a:t>-job-scheduler</a:t>
                      </a:r>
                      <a:r>
                        <a:rPr lang="en-US" sz="3072" b="0" i="0" dirty="0" smtClean="0"/>
                        <a:t> setup instructions</a:t>
                      </a:r>
                      <a:endParaRPr lang="en-US" sz="3072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25592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l"/>
                      <a:r>
                        <a:rPr lang="en-US" sz="3072" b="0" i="0" smtClean="0"/>
                        <a:t>Author:</a:t>
                      </a:r>
                      <a:endParaRPr lang="en-US" sz="3072" b="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72" b="0" i="0" dirty="0" smtClean="0"/>
                        <a:t>Ajith Vasudevan</a:t>
                      </a:r>
                      <a:endParaRPr lang="en-US" sz="3072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654328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l"/>
                      <a:r>
                        <a:rPr lang="en-US" sz="3072" b="0" i="0" smtClean="0"/>
                        <a:t>Copyright:</a:t>
                      </a:r>
                      <a:endParaRPr lang="en-US" sz="3072" b="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72" b="0" i="0" dirty="0" err="1" smtClean="0"/>
                        <a:t>EdgeVerve</a:t>
                      </a:r>
                      <a:r>
                        <a:rPr lang="en-US" sz="3072" b="0" i="0" dirty="0" smtClean="0"/>
                        <a:t> Systems Inc.</a:t>
                      </a:r>
                      <a:endParaRPr lang="en-US" sz="3072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47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1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7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1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0"/>
    </mc:Choice>
    <mc:Fallback xmlns="">
      <p:transition spd="slow" advTm="296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"/>
    </mc:Choice>
    <mc:Fallback xmlns="">
      <p:transition spd="slow" advTm="231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2"/>
    </mc:Choice>
    <mc:Fallback xmlns="">
      <p:transition spd="slow" advTm="399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5"/>
    </mc:Choice>
    <mc:Fallback xmlns="">
      <p:transition spd="slow" advTm="529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5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2"/>
    </mc:Choice>
    <mc:Fallback xmlns="">
      <p:transition spd="slow" advTm="239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6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2"/>
    </mc:Choice>
    <mc:Fallback xmlns="">
      <p:transition spd="slow" advTm="5992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0"/>
    </mc:Choice>
    <mc:Fallback xmlns="">
      <p:transition spd="slow" advTm="736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3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4"/>
    </mc:Choice>
    <mc:Fallback xmlns="">
      <p:transition spd="slow" advTm="322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2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0"/>
    </mc:Choice>
    <mc:Fallback xmlns="">
      <p:transition spd="slow" advTm="463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6"/>
    </mc:Choice>
    <mc:Fallback xmlns="">
      <p:transition spd="slow" advTm="201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6"/>
    </mc:Choice>
    <mc:Fallback xmlns="">
      <p:transition spd="slow" advTm="557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1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0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3"/>
    </mc:Choice>
    <mc:Fallback xmlns="">
      <p:transition spd="slow" advTm="990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6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8"/>
    </mc:Choice>
    <mc:Fallback xmlns="">
      <p:transition spd="slow" advTm="3528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8"/>
    </mc:Choice>
    <mc:Fallback xmlns="">
      <p:transition spd="slow" advTm="3498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7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id_10052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 r:link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3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"/>
    </mc:Choice>
    <mc:Fallback xmlns="">
      <p:transition spd="slow" advTm="1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6"/>
    </mc:Choice>
    <mc:Fallback xmlns="">
      <p:transition spd="slow" advTm="3976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2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0"/>
    </mc:Choice>
    <mc:Fallback xmlns="">
      <p:transition spd="slow" advTm="9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9"/>
    </mc:Choice>
    <mc:Fallback xmlns="">
      <p:transition spd="slow" advTm="5119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3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7"/>
    </mc:Choice>
    <mc:Fallback xmlns="">
      <p:transition spd="slow" advTm="452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9"/>
    </mc:Choice>
    <mc:Fallback xmlns="">
      <p:transition spd="slow" advTm="3519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2"/>
    </mc:Choice>
    <mc:Fallback xmlns="">
      <p:transition spd="slow" advTm="3192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3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3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5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4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9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6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"/>
    </mc:Choice>
    <mc:Fallback xmlns="">
      <p:transition spd="slow" advTm="228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8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9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6"/>
    </mc:Choice>
    <mc:Fallback xmlns="">
      <p:transition spd="slow" advTm="489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8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6"/>
    </mc:Choice>
    <mc:Fallback xmlns="">
      <p:transition spd="slow" advTm="293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"/>
    </mc:Choice>
    <mc:Fallback xmlns="">
      <p:transition spd="slow" advTm="214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0"/>
            <a:ext cx="3580952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7"/>
    </mc:Choice>
    <mc:Fallback xmlns="">
      <p:transition spd="slow" advTm="460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</Words>
  <Application>Microsoft Office PowerPoint</Application>
  <PresentationFormat>Widescreen</PresentationFormat>
  <Paragraphs>9</Paragraphs>
  <Slides>49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oe-job-scheduler setup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Infosys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Ajith Vasudevan</dc:creator>
  <cp:lastModifiedBy>Ajith Vasudevan</cp:lastModifiedBy>
  <cp:revision>3</cp:revision>
  <dcterms:created xsi:type="dcterms:W3CDTF">2018-08-10T05:50:38Z</dcterms:created>
  <dcterms:modified xsi:type="dcterms:W3CDTF">2018-08-10T06:06:38Z</dcterms:modified>
</cp:coreProperties>
</file>